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BB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3F0F4D-671D-4B2E-AC04-0A2F60E905F4}" type="datetimeFigureOut">
              <a:rPr lang="ro-RO" smtClean="0"/>
              <a:t>02.04.2011</a:t>
            </a:fld>
            <a:endParaRPr lang="ro-R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F78296-C6D7-4DC9-8111-71E62C864DEF}" type="slidenum">
              <a:rPr lang="ro-RO" smtClean="0"/>
              <a:t>‹#›</a:t>
            </a:fld>
            <a:endParaRPr lang="ro-RO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944215"/>
          </a:xfrm>
        </p:spPr>
        <p:txBody>
          <a:bodyPr>
            <a:normAutofit/>
          </a:bodyPr>
          <a:lstStyle/>
          <a:p>
            <a:pPr algn="ctr"/>
            <a:r>
              <a:rPr lang="ro-RO" sz="8000" b="1" dirty="0" smtClean="0">
                <a:solidFill>
                  <a:srgbClr val="2FBB2F"/>
                </a:solidFill>
              </a:rPr>
              <a:t>Numere întregi</a:t>
            </a:r>
            <a:endParaRPr lang="ro-RO" sz="8000" b="1" dirty="0">
              <a:solidFill>
                <a:srgbClr val="2FBB2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7952" y="3276512"/>
            <a:ext cx="7344816" cy="2384736"/>
          </a:xfrm>
        </p:spPr>
        <p:txBody>
          <a:bodyPr/>
          <a:lstStyle/>
          <a:p>
            <a:pPr algn="ctr"/>
            <a:r>
              <a:rPr lang="ro-RO" dirty="0" smtClean="0"/>
              <a:t>Ce sunt?</a:t>
            </a:r>
          </a:p>
          <a:p>
            <a:pPr algn="ctr"/>
            <a:r>
              <a:rPr lang="ro-RO" dirty="0" smtClean="0"/>
              <a:t>La ce folosesc?</a:t>
            </a:r>
          </a:p>
          <a:p>
            <a:pPr algn="ctr"/>
            <a:r>
              <a:rPr lang="ro-RO" dirty="0" smtClean="0"/>
              <a:t>Cum lucrăm cu ele?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Untitled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140969"/>
            <a:ext cx="6490857" cy="23042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35696" y="1918573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600" dirty="0" smtClean="0">
                <a:solidFill>
                  <a:srgbClr val="2FBB2F"/>
                </a:solidFill>
              </a:rPr>
              <a:t>Axa numerelor</a:t>
            </a:r>
            <a:endParaRPr lang="ro-RO" sz="3600" dirty="0">
              <a:solidFill>
                <a:srgbClr val="2FBB2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ermometr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196752"/>
            <a:ext cx="3300655" cy="5340460"/>
          </a:xfrm>
        </p:spPr>
      </p:pic>
      <p:sp>
        <p:nvSpPr>
          <p:cNvPr id="5" name="TextBox 4"/>
          <p:cNvSpPr txBox="1"/>
          <p:nvPr/>
        </p:nvSpPr>
        <p:spPr>
          <a:xfrm>
            <a:off x="4788024" y="1484784"/>
            <a:ext cx="36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Dacă afară sunt -10 grade şi intrăm într-o încăpere unde sunt +23 de grade, care e diferenţa de temperatură pe care o suportăm?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r>
              <a:rPr lang="ro-RO" dirty="0" smtClean="0"/>
              <a:t>Dacă ziua sunt 12 grade şi noaptea -3, ce dierenţă de temperatură e între zi şi noapte?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o-RO" sz="2400" dirty="0" smtClean="0"/>
              <a:t>Cel mai mic număr întreg pozitiv de două cifre este   +10.</a:t>
            </a:r>
          </a:p>
          <a:p>
            <a:r>
              <a:rPr lang="ro-RO" sz="2400" dirty="0" smtClean="0"/>
              <a:t>Opusul numărului +4 este numărul -4.</a:t>
            </a:r>
          </a:p>
          <a:p>
            <a:r>
              <a:rPr lang="ro-RO" sz="2400" dirty="0" smtClean="0"/>
              <a:t>Modulul numărului +7 este 7.</a:t>
            </a:r>
          </a:p>
          <a:p>
            <a:r>
              <a:rPr lang="ro-RO" sz="2400" dirty="0" smtClean="0"/>
              <a:t>Suma a două numere pozitive e număr pozitiv.</a:t>
            </a:r>
          </a:p>
          <a:p>
            <a:r>
              <a:rPr lang="ro-RO" sz="2400" smtClean="0"/>
              <a:t>Produsul a două numere pozitive e număr pozitiv.</a:t>
            </a:r>
            <a:endParaRPr lang="ro-RO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o-RO" sz="2400" dirty="0" smtClean="0"/>
              <a:t>Cel mai mare număr întreg negativ de două cifre este   -10.   </a:t>
            </a:r>
          </a:p>
          <a:p>
            <a:r>
              <a:rPr lang="ro-RO" sz="2400" dirty="0" smtClean="0"/>
              <a:t>Opusul numărului -20 este numărul +20.</a:t>
            </a:r>
          </a:p>
          <a:p>
            <a:r>
              <a:rPr lang="ro-RO" sz="2400" dirty="0" smtClean="0"/>
              <a:t>Modulul numărului -11 este 11.</a:t>
            </a:r>
          </a:p>
          <a:p>
            <a:r>
              <a:rPr lang="ro-RO" sz="2400" dirty="0" smtClean="0"/>
              <a:t>Suma a două numere negative e număr negativ.</a:t>
            </a:r>
          </a:p>
          <a:p>
            <a:r>
              <a:rPr lang="ro-RO" sz="2400" dirty="0" smtClean="0"/>
              <a:t>Produsul a două numere negativ e număr pozitiv.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</TotalTime>
  <Words>157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Numere întregi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Iulia</dc:creator>
  <cp:lastModifiedBy>Iulia</cp:lastModifiedBy>
  <cp:revision>13</cp:revision>
  <dcterms:created xsi:type="dcterms:W3CDTF">2011-04-02T12:55:31Z</dcterms:created>
  <dcterms:modified xsi:type="dcterms:W3CDTF">2011-04-02T14:56:00Z</dcterms:modified>
</cp:coreProperties>
</file>