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60" r:id="rId4"/>
    <p:sldId id="261" r:id="rId5"/>
    <p:sldId id="257" r:id="rId6"/>
    <p:sldId id="259" r:id="rId7"/>
    <p:sldId id="262" r:id="rId8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BB2F"/>
    <a:srgbClr val="5FD7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3F0F4D-671D-4B2E-AC04-0A2F60E905F4}" type="datetimeFigureOut">
              <a:rPr lang="ro-RO" smtClean="0"/>
              <a:pPr/>
              <a:t>02.04.2011</a:t>
            </a:fld>
            <a:endParaRPr lang="ro-RO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F78296-C6D7-4DC9-8111-71E62C864DEF}" type="slidenum">
              <a:rPr lang="ro-RO" smtClean="0"/>
              <a:pPr/>
              <a:t>‹#›</a:t>
            </a:fld>
            <a:endParaRPr lang="ro-RO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944215"/>
          </a:xfrm>
        </p:spPr>
        <p:txBody>
          <a:bodyPr>
            <a:normAutofit/>
          </a:bodyPr>
          <a:lstStyle/>
          <a:p>
            <a:pPr algn="ctr"/>
            <a:r>
              <a:rPr lang="ro-RO" sz="8000" b="1" dirty="0" smtClean="0">
                <a:solidFill>
                  <a:srgbClr val="5FD75F"/>
                </a:solidFill>
              </a:rPr>
              <a:t>Numere întregi</a:t>
            </a:r>
            <a:endParaRPr lang="ro-RO" sz="8000" b="1" dirty="0">
              <a:solidFill>
                <a:srgbClr val="5FD75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3852576"/>
            <a:ext cx="4796176" cy="1880680"/>
          </a:xfrm>
        </p:spPr>
        <p:txBody>
          <a:bodyPr/>
          <a:lstStyle/>
          <a:p>
            <a:pPr algn="ctr"/>
            <a:r>
              <a:rPr lang="ro-RO" dirty="0" smtClean="0"/>
              <a:t>Ce sunt?</a:t>
            </a:r>
          </a:p>
          <a:p>
            <a:pPr algn="ctr"/>
            <a:r>
              <a:rPr lang="ro-RO" dirty="0" smtClean="0"/>
              <a:t>La ce folosesc?</a:t>
            </a:r>
          </a:p>
          <a:p>
            <a:pPr algn="ctr"/>
            <a:r>
              <a:rPr lang="ro-RO" dirty="0" smtClean="0"/>
              <a:t>Cum lucrăm cu ele?</a:t>
            </a:r>
            <a:endParaRPr lang="ro-RO" dirty="0"/>
          </a:p>
        </p:txBody>
      </p:sp>
      <p:pic>
        <p:nvPicPr>
          <p:cNvPr id="4" name="Picture 3" descr="1937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3290165"/>
            <a:ext cx="2376264" cy="2587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051720" y="1052736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o-RO" sz="3600" b="1" dirty="0" smtClean="0">
                <a:solidFill>
                  <a:srgbClr val="2FBB2F"/>
                </a:solidFill>
              </a:rPr>
              <a:t>Axa  numerelor</a:t>
            </a:r>
            <a:r>
              <a:rPr lang="en-US" sz="3600" b="1" dirty="0" smtClean="0">
                <a:solidFill>
                  <a:srgbClr val="2FBB2F"/>
                </a:solidFill>
              </a:rPr>
              <a:t> </a:t>
            </a:r>
            <a:endParaRPr lang="ro-RO" sz="3600" b="1" dirty="0">
              <a:solidFill>
                <a:srgbClr val="2FBB2F"/>
              </a:solidFill>
            </a:endParaRPr>
          </a:p>
        </p:txBody>
      </p:sp>
      <p:pic>
        <p:nvPicPr>
          <p:cNvPr id="4" name="Picture 3" descr="integer_graph1-blue-yell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8468" y="2060848"/>
            <a:ext cx="5143812" cy="3909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integer_multiplication_table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360254"/>
            <a:ext cx="6408712" cy="437300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jlvn1132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340768"/>
            <a:ext cx="3554029" cy="4379861"/>
          </a:xfrm>
        </p:spPr>
      </p:pic>
      <p:pic>
        <p:nvPicPr>
          <p:cNvPr id="5" name="Picture 4" descr="integer_dud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240775"/>
            <a:ext cx="3600400" cy="42764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rmometr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3300655" cy="5340460"/>
          </a:xfrm>
        </p:spPr>
      </p:pic>
      <p:sp>
        <p:nvSpPr>
          <p:cNvPr id="5" name="TextBox 4"/>
          <p:cNvSpPr txBox="1"/>
          <p:nvPr/>
        </p:nvSpPr>
        <p:spPr>
          <a:xfrm>
            <a:off x="4788024" y="1484784"/>
            <a:ext cx="36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smtClean="0"/>
              <a:t>Dacă afară sunt -10 grade şi intrăm într-o încăpere unde sunt +23 de grade, care e diferenţa de temperatură pe care o suportăm?</a:t>
            </a:r>
          </a:p>
          <a:p>
            <a:endParaRPr lang="ro-RO" dirty="0"/>
          </a:p>
          <a:p>
            <a:endParaRPr lang="ro-RO" dirty="0" smtClean="0"/>
          </a:p>
          <a:p>
            <a:endParaRPr lang="ro-RO" dirty="0"/>
          </a:p>
          <a:p>
            <a:r>
              <a:rPr lang="ro-RO" dirty="0" smtClean="0"/>
              <a:t>Dacă ziua sunt 12 grade şi noaptea -3, ce dierenţă de temperatură e între zi şi noapte?</a:t>
            </a:r>
            <a:endParaRPr lang="ro-R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4038600" cy="4434840"/>
          </a:xfrm>
        </p:spPr>
        <p:txBody>
          <a:bodyPr>
            <a:normAutofit/>
          </a:bodyPr>
          <a:lstStyle/>
          <a:p>
            <a:r>
              <a:rPr lang="ro-RO" sz="2400" dirty="0" smtClean="0"/>
              <a:t>Cel mai mic număr întreg pozitiv de două cifre este   +10.</a:t>
            </a:r>
          </a:p>
          <a:p>
            <a:r>
              <a:rPr lang="ro-RO" sz="2400" dirty="0" smtClean="0"/>
              <a:t>Opusul numărului +4 este numărul -4.</a:t>
            </a:r>
          </a:p>
          <a:p>
            <a:r>
              <a:rPr lang="ro-RO" sz="2400" dirty="0" smtClean="0"/>
              <a:t>Modulul numărului +7 este 7.</a:t>
            </a:r>
          </a:p>
          <a:p>
            <a:r>
              <a:rPr lang="ro-RO" sz="2400" dirty="0" smtClean="0"/>
              <a:t>Suma a două numere pozitive e număr pozitiv.</a:t>
            </a:r>
          </a:p>
          <a:p>
            <a:r>
              <a:rPr lang="ro-RO" sz="2400" dirty="0" smtClean="0"/>
              <a:t>Produsul a două numere pozitive e număr pozitiv.</a:t>
            </a:r>
            <a:endParaRPr lang="ro-RO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800"/>
            <a:ext cx="4038600" cy="4434840"/>
          </a:xfrm>
        </p:spPr>
        <p:txBody>
          <a:bodyPr>
            <a:normAutofit/>
          </a:bodyPr>
          <a:lstStyle/>
          <a:p>
            <a:r>
              <a:rPr lang="ro-RO" sz="2400" dirty="0" smtClean="0"/>
              <a:t>Cel mai mare număr întreg negativ de două cifre este   -10.   </a:t>
            </a:r>
          </a:p>
          <a:p>
            <a:r>
              <a:rPr lang="ro-RO" sz="2400" dirty="0" smtClean="0"/>
              <a:t>Opusul numărului -20 este numărul +20.</a:t>
            </a:r>
          </a:p>
          <a:p>
            <a:r>
              <a:rPr lang="ro-RO" sz="2400" dirty="0" smtClean="0"/>
              <a:t>Modulul numărului -11 este 11.</a:t>
            </a:r>
          </a:p>
          <a:p>
            <a:r>
              <a:rPr lang="ro-RO" sz="2400" dirty="0" smtClean="0"/>
              <a:t>Suma a două numere negative e număr negativ.</a:t>
            </a:r>
          </a:p>
          <a:p>
            <a:r>
              <a:rPr lang="ro-RO" sz="2400" dirty="0" smtClean="0"/>
              <a:t>Produsul a două numere negativ e număr pozitiv.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ag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1124744"/>
            <a:ext cx="5427886" cy="512242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</TotalTime>
  <Words>157</Words>
  <Application>Microsoft Office PowerPoint</Application>
  <PresentationFormat>On-screen Show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Numere întregi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Numere întregi</dc:title>
  <dc:creator>Iulia</dc:creator>
  <cp:lastModifiedBy>Iulia</cp:lastModifiedBy>
  <cp:revision>16</cp:revision>
  <dcterms:created xsi:type="dcterms:W3CDTF">2011-04-02T12:55:31Z</dcterms:created>
  <dcterms:modified xsi:type="dcterms:W3CDTF">2011-04-02T20:31:30Z</dcterms:modified>
</cp:coreProperties>
</file>